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0604d46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0604d46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6047f30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76047f30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Give Thanks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Wendy Luella Perkins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Wendy Luella Perkins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Arrangement: Susan Peck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873725" y="870900"/>
            <a:ext cx="8115000" cy="4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gather’d here, and those far away;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this time* we share with love and care,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give thanks for this precious day.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*or “food”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>
            <a:off x="1109625" y="4230025"/>
            <a:ext cx="3256200" cy="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